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63" r:id="rId2"/>
    <p:sldId id="38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lia Patino Echeverri, Ph.D." initials="DPE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8047"/>
    <a:srgbClr val="94B6D2"/>
    <a:srgbClr val="FF0000"/>
    <a:srgbClr val="4E8F00"/>
    <a:srgbClr val="AC1B1F"/>
    <a:srgbClr val="7D99B1"/>
    <a:srgbClr val="840084"/>
    <a:srgbClr val="00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4" autoAdjust="0"/>
    <p:restoredTop sz="96405" autoAdjust="0"/>
  </p:normalViewPr>
  <p:slideViewPr>
    <p:cSldViewPr snapToGrid="0" snapToObjects="1">
      <p:cViewPr varScale="1">
        <p:scale>
          <a:sx n="131" d="100"/>
          <a:sy n="131" d="100"/>
        </p:scale>
        <p:origin x="1304" y="184"/>
      </p:cViewPr>
      <p:guideLst>
        <p:guide orient="horz" pos="2160"/>
        <p:guide pos="2880"/>
      </p:guideLst>
    </p:cSldViewPr>
  </p:slideViewPr>
  <p:notesTextViewPr>
    <p:cViewPr>
      <p:scale>
        <a:sx n="130" d="100"/>
        <a:sy n="1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ana Marangon" userId="4ae440f2ab2537d1" providerId="LiveId" clId="{03A01AD9-C930-554D-89DF-0EB49B175441}"/>
    <pc:docChg chg="modSld">
      <pc:chgData name="Luana Marangon" userId="4ae440f2ab2537d1" providerId="LiveId" clId="{03A01AD9-C930-554D-89DF-0EB49B175441}" dt="2022-10-20T21:28:39.414" v="88" actId="20577"/>
      <pc:docMkLst>
        <pc:docMk/>
      </pc:docMkLst>
      <pc:sldChg chg="modSp mod">
        <pc:chgData name="Luana Marangon" userId="4ae440f2ab2537d1" providerId="LiveId" clId="{03A01AD9-C930-554D-89DF-0EB49B175441}" dt="2022-10-20T21:27:56.888" v="31" actId="20577"/>
        <pc:sldMkLst>
          <pc:docMk/>
          <pc:sldMk cId="1082972810" sldId="263"/>
        </pc:sldMkLst>
        <pc:spChg chg="mod">
          <ac:chgData name="Luana Marangon" userId="4ae440f2ab2537d1" providerId="LiveId" clId="{03A01AD9-C930-554D-89DF-0EB49B175441}" dt="2022-10-20T21:27:56.888" v="31" actId="20577"/>
          <ac:spMkLst>
            <pc:docMk/>
            <pc:sldMk cId="1082972810" sldId="263"/>
            <ac:spMk id="2" creationId="{00000000-0000-0000-0000-000000000000}"/>
          </ac:spMkLst>
        </pc:spChg>
      </pc:sldChg>
      <pc:sldChg chg="modSp mod">
        <pc:chgData name="Luana Marangon" userId="4ae440f2ab2537d1" providerId="LiveId" clId="{03A01AD9-C930-554D-89DF-0EB49B175441}" dt="2022-10-20T21:28:39.414" v="88" actId="20577"/>
        <pc:sldMkLst>
          <pc:docMk/>
          <pc:sldMk cId="148113053" sldId="388"/>
        </pc:sldMkLst>
        <pc:spChg chg="mod">
          <ac:chgData name="Luana Marangon" userId="4ae440f2ab2537d1" providerId="LiveId" clId="{03A01AD9-C930-554D-89DF-0EB49B175441}" dt="2022-10-20T21:28:39.414" v="88" actId="20577"/>
          <ac:spMkLst>
            <pc:docMk/>
            <pc:sldMk cId="148113053" sldId="388"/>
            <ac:spMk id="3" creationId="{A8A70FA5-B0E1-4741-8289-4F1963AB784B}"/>
          </ac:spMkLst>
        </pc:spChg>
      </pc:sldChg>
    </pc:docChg>
  </pc:docChgLst>
</pc:chgInfo>
</file>

<file path=ppt/media/image1.jpeg>
</file>

<file path=ppt/media/image2.jpe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08308-7548-704C-A4CD-FE53C2F8CDCF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CDE4D-5A1D-ED48-8983-1CB43B3B3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8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DE4D-5A1D-ED48-8983-1CB43B3B38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47676" y="4038600"/>
            <a:ext cx="6477000" cy="1828800"/>
          </a:xfr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kumimoji="0" lang="x-none" dirty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 baseline="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Nicholas School of Environment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10/20/22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594030" y="6213475"/>
            <a:ext cx="5619749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pt-BR" sz="1600" b="1" noProof="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title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</a:t>
            </a:r>
            <a:endParaRPr kumimoji="0" lang="pt-BR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pt-BR" noProof="0"/>
              <a:t>Click to edit Master text styles</a:t>
            </a:r>
          </a:p>
          <a:p>
            <a:pPr lvl="1" eaLnBrk="1" latinLnBrk="0" hangingPunct="1"/>
            <a:r>
              <a:rPr lang="pt-BR" noProof="0"/>
              <a:t>Second level</a:t>
            </a:r>
          </a:p>
          <a:p>
            <a:pPr lvl="2" eaLnBrk="1" latinLnBrk="0" hangingPunct="1"/>
            <a:r>
              <a:rPr lang="pt-BR" noProof="0"/>
              <a:t>Third level</a:t>
            </a:r>
          </a:p>
          <a:p>
            <a:pPr lvl="3" eaLnBrk="1" latinLnBrk="0" hangingPunct="1"/>
            <a:r>
              <a:rPr lang="pt-BR" noProof="0"/>
              <a:t>Fourth level</a:t>
            </a:r>
          </a:p>
          <a:p>
            <a:pPr lvl="4" eaLnBrk="1" latinLnBrk="0" hangingPunct="1"/>
            <a:r>
              <a:rPr lang="pt-BR" noProof="0"/>
              <a:t>Fifth level</a:t>
            </a:r>
            <a:endParaRPr kumimoji="0"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349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149" y="280799"/>
            <a:ext cx="8153400" cy="86995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x-none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text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styles</a:t>
            </a:r>
            <a:endParaRPr kumimoji="0" lang="pt-BR" noProof="0" dirty="0"/>
          </a:p>
          <a:p>
            <a:pPr lvl="1" eaLnBrk="1" latinLnBrk="0" hangingPunct="1"/>
            <a:r>
              <a:rPr kumimoji="0" lang="pt-BR" noProof="0" dirty="0" err="1"/>
              <a:t>Second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2" eaLnBrk="1" latinLnBrk="0" hangingPunct="1"/>
            <a:r>
              <a:rPr kumimoji="0" lang="pt-BR" noProof="0" dirty="0" err="1"/>
              <a:t>Third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3" eaLnBrk="1" latinLnBrk="0" hangingPunct="1"/>
            <a:r>
              <a:rPr kumimoji="0" lang="pt-BR" noProof="0" dirty="0" err="1"/>
              <a:t>Fourth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4" eaLnBrk="1" latinLnBrk="0" hangingPunct="1"/>
            <a:r>
              <a:rPr kumimoji="0" lang="pt-BR" noProof="0" dirty="0" err="1"/>
              <a:t>Fifth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621" y="1828801"/>
            <a:ext cx="8818791" cy="3228974"/>
          </a:xfrm>
        </p:spPr>
        <p:txBody>
          <a:bodyPr>
            <a:normAutofit/>
          </a:bodyPr>
          <a:lstStyle/>
          <a:p>
            <a:pPr algn="ctr"/>
            <a:r>
              <a:rPr lang="pt-BR" dirty="0" err="1"/>
              <a:t>Modeling</a:t>
            </a:r>
            <a:r>
              <a:rPr lang="pt-BR" dirty="0"/>
              <a:t> for </a:t>
            </a:r>
            <a:r>
              <a:rPr lang="pt-BR" dirty="0" err="1"/>
              <a:t>energy</a:t>
            </a:r>
            <a:r>
              <a:rPr lang="pt-BR" dirty="0"/>
              <a:t> systems</a:t>
            </a:r>
            <a:br>
              <a:rPr lang="pt-BR" dirty="0"/>
            </a:br>
            <a:br>
              <a:rPr lang="pt-BR" dirty="0"/>
            </a:br>
            <a:r>
              <a:rPr lang="pt-BR" cap="none" dirty="0" err="1"/>
              <a:t>Lab</a:t>
            </a:r>
            <a:r>
              <a:rPr lang="pt-BR" cap="none" dirty="0"/>
              <a:t> 8</a:t>
            </a:r>
            <a:r>
              <a:rPr lang="pt-BR" dirty="0"/>
              <a:t>- </a:t>
            </a:r>
            <a:r>
              <a:rPr lang="pt-BR" cap="none" dirty="0"/>
              <a:t>LPs </a:t>
            </a:r>
            <a:r>
              <a:rPr lang="pt-BR" cap="none" dirty="0" err="1"/>
              <a:t>with</a:t>
            </a:r>
            <a:r>
              <a:rPr lang="pt-BR" cap="none" dirty="0"/>
              <a:t> FOR loops &amp; </a:t>
            </a:r>
            <a:r>
              <a:rPr lang="pt-BR" cap="none" dirty="0" err="1"/>
              <a:t>Gasoline</a:t>
            </a:r>
            <a:r>
              <a:rPr lang="pt-BR" cap="none" dirty="0"/>
              <a:t> </a:t>
            </a:r>
            <a:r>
              <a:rPr lang="pt-BR" cap="none" dirty="0" err="1"/>
              <a:t>Blending</a:t>
            </a:r>
            <a:r>
              <a:rPr lang="pt-BR" cap="none" dirty="0"/>
              <a:t> </a:t>
            </a:r>
            <a:r>
              <a:rPr lang="pt-BR" cap="none" dirty="0" err="1"/>
              <a:t>Problem</a:t>
            </a:r>
            <a:endParaRPr lang="pt-BR" cap="none" dirty="0"/>
          </a:p>
        </p:txBody>
      </p:sp>
      <p:sp>
        <p:nvSpPr>
          <p:cNvPr id="4" name="TextBox 3"/>
          <p:cNvSpPr txBox="1"/>
          <p:nvPr/>
        </p:nvSpPr>
        <p:spPr>
          <a:xfrm>
            <a:off x="398268" y="6185877"/>
            <a:ext cx="1182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Fall 2022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7939" y="4952001"/>
            <a:ext cx="8736473" cy="1031875"/>
          </a:xfrm>
        </p:spPr>
        <p:txBody>
          <a:bodyPr/>
          <a:lstStyle/>
          <a:p>
            <a:pPr algn="ctr"/>
            <a:r>
              <a:rPr lang="en-US" dirty="0">
                <a:latin typeface="Tw Cen MT" charset="0"/>
              </a:rPr>
              <a:t>Prof. Luana Medeiros </a:t>
            </a:r>
            <a:r>
              <a:rPr lang="en-US" dirty="0" err="1">
                <a:latin typeface="Tw Cen MT" charset="0"/>
              </a:rPr>
              <a:t>Marangon</a:t>
            </a:r>
            <a:r>
              <a:rPr lang="en-US" dirty="0">
                <a:latin typeface="Tw Cen MT" charset="0"/>
              </a:rPr>
              <a:t> Lima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27889" y="6031989"/>
            <a:ext cx="6716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Master of Environmental Management Program </a:t>
            </a:r>
          </a:p>
          <a:p>
            <a:pPr algn="ctr"/>
            <a:r>
              <a:rPr lang="en-US" sz="2000" dirty="0"/>
              <a:t>Nicholas School of the Environment - Duke University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870" y="282063"/>
            <a:ext cx="1879522" cy="13309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392" y="282063"/>
            <a:ext cx="3083238" cy="134891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l="13527" r="13527"/>
          <a:stretch/>
        </p:blipFill>
        <p:spPr>
          <a:xfrm>
            <a:off x="6147630" y="282063"/>
            <a:ext cx="1879522" cy="132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7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7741D-1A66-3C43-97A0-DB7A1CCD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0FA5-B0E1-4741-8289-4F1963AB784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Quiz #7</a:t>
            </a:r>
          </a:p>
          <a:p>
            <a:r>
              <a:rPr lang="en-US" dirty="0"/>
              <a:t>Loop FOR with LP</a:t>
            </a:r>
          </a:p>
          <a:p>
            <a:pPr lvl="1"/>
            <a:r>
              <a:rPr lang="en-US" dirty="0"/>
              <a:t>Sensitivity on technical coefficients</a:t>
            </a:r>
          </a:p>
          <a:p>
            <a:r>
              <a:rPr lang="en-US" dirty="0"/>
              <a:t>Gasoline Blending with Excel</a:t>
            </a:r>
          </a:p>
          <a:p>
            <a:r>
              <a:rPr lang="en-US" dirty="0"/>
              <a:t>Gasoline Blending with </a:t>
            </a:r>
            <a:r>
              <a:rPr lang="en-US" dirty="0" err="1"/>
              <a:t>Pyhton</a:t>
            </a:r>
            <a:r>
              <a:rPr lang="en-US"/>
              <a:t>/PYOMO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30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_ARQ_CEC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Theme_ARQ_CECE.thmx</Template>
  <TotalTime>31357</TotalTime>
  <Words>60</Words>
  <Application>Microsoft Macintosh PowerPoint</Application>
  <PresentationFormat>On-screen Show (4:3)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Tw Cen MT</vt:lpstr>
      <vt:lpstr>Wingdings</vt:lpstr>
      <vt:lpstr>Wingdings 2</vt:lpstr>
      <vt:lpstr>Theme_ARQ_CECE</vt:lpstr>
      <vt:lpstr>Modeling for energy systems  Lab 8- LPs with FOR loops &amp; Gasoline Blending Problem</vt:lpstr>
      <vt:lpstr>Agenda</vt:lpstr>
    </vt:vector>
  </TitlesOfParts>
  <Company>The University of Texas at Austin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MATLAB</dc:title>
  <dc:creator>Anderson Queiroz</dc:creator>
  <cp:lastModifiedBy>Luana Marangon</cp:lastModifiedBy>
  <cp:revision>416</cp:revision>
  <cp:lastPrinted>2018-01-12T02:50:27Z</cp:lastPrinted>
  <dcterms:created xsi:type="dcterms:W3CDTF">2014-03-11T16:51:16Z</dcterms:created>
  <dcterms:modified xsi:type="dcterms:W3CDTF">2022-10-20T21:28:42Z</dcterms:modified>
</cp:coreProperties>
</file>